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28" r:id="rId15"/>
    <p:sldId id="345" r:id="rId16"/>
    <p:sldId id="356" r:id="rId17"/>
    <p:sldId id="357" r:id="rId18"/>
    <p:sldId id="355" r:id="rId19"/>
    <p:sldId id="358" r:id="rId20"/>
    <p:sldId id="359" r:id="rId21"/>
    <p:sldId id="360" r:id="rId22"/>
    <p:sldId id="309" r:id="rId23"/>
    <p:sldId id="310" r:id="rId24"/>
    <p:sldId id="311" r:id="rId25"/>
    <p:sldId id="312" r:id="rId26"/>
    <p:sldId id="313" r:id="rId27"/>
    <p:sldId id="343" r:id="rId28"/>
    <p:sldId id="346" r:id="rId29"/>
    <p:sldId id="349" r:id="rId30"/>
    <p:sldId id="351" r:id="rId31"/>
    <p:sldId id="354" r:id="rId32"/>
    <p:sldId id="352" r:id="rId33"/>
    <p:sldId id="353" r:id="rId34"/>
    <p:sldId id="336" r:id="rId35"/>
    <p:sldId id="303" r:id="rId36"/>
    <p:sldId id="29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28C"/>
    <a:srgbClr val="8095BF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126" autoAdjust="0"/>
  </p:normalViewPr>
  <p:slideViewPr>
    <p:cSldViewPr snapToGrid="0">
      <p:cViewPr>
        <p:scale>
          <a:sx n="75" d="100"/>
          <a:sy n="75" d="100"/>
        </p:scale>
        <p:origin x="2112" y="858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2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94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961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949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34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900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74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47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74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62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18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963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18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9.svg"/><Relationship Id="rId5" Type="http://schemas.openxmlformats.org/officeDocument/2006/relationships/image" Target="../media/image31.sv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9.svg"/><Relationship Id="rId5" Type="http://schemas.openxmlformats.org/officeDocument/2006/relationships/image" Target="../media/image31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9.svg"/><Relationship Id="rId5" Type="http://schemas.openxmlformats.org/officeDocument/2006/relationships/image" Target="../media/image31.svg"/><Relationship Id="rId15" Type="http://schemas.openxmlformats.org/officeDocument/2006/relationships/image" Target="../media/image45.sv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CB751D-44BB-3ABD-3F1F-63FE1A36246B}"/>
              </a:ext>
            </a:extLst>
          </p:cNvPr>
          <p:cNvSpPr txBox="1"/>
          <p:nvPr/>
        </p:nvSpPr>
        <p:spPr>
          <a:xfrm rot="16200000">
            <a:off x="10880607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241A78-B420-E1AB-62B9-B90C8125F2F9}"/>
              </a:ext>
            </a:extLst>
          </p:cNvPr>
          <p:cNvSpPr txBox="1"/>
          <p:nvPr/>
        </p:nvSpPr>
        <p:spPr>
          <a:xfrm>
            <a:off x="-2737884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898B7432-8907-4F79-5F86-4D7EA8273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3" y="2129533"/>
            <a:ext cx="7705817" cy="433452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51A7DA-D320-3FFA-0D72-7E09988265B6}"/>
              </a:ext>
            </a:extLst>
          </p:cNvPr>
          <p:cNvSpPr txBox="1"/>
          <p:nvPr/>
        </p:nvSpPr>
        <p:spPr>
          <a:xfrm rot="16200000">
            <a:off x="10986344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839D28-3296-F292-9464-E44BA3CFDCBB}"/>
              </a:ext>
            </a:extLst>
          </p:cNvPr>
          <p:cNvSpPr txBox="1"/>
          <p:nvPr/>
        </p:nvSpPr>
        <p:spPr>
          <a:xfrm>
            <a:off x="-2917591" y="12369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EC874B4-AFE4-6ACE-A37C-D33269FF7A76}"/>
              </a:ext>
            </a:extLst>
          </p:cNvPr>
          <p:cNvGrpSpPr/>
          <p:nvPr/>
        </p:nvGrpSpPr>
        <p:grpSpPr>
          <a:xfrm>
            <a:off x="4603817" y="7046145"/>
            <a:ext cx="2984364" cy="2984364"/>
            <a:chOff x="968423" y="2729850"/>
            <a:chExt cx="1748144" cy="1748144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6B98931-330E-4E1D-E1AF-FE399A95388C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2" name="Imagem 1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1512FE0C-98BB-8197-E20C-5A583B6C9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DF7BCA-5AD4-564A-CA58-76B0F1439846}"/>
              </a:ext>
            </a:extLst>
          </p:cNvPr>
          <p:cNvSpPr txBox="1"/>
          <p:nvPr/>
        </p:nvSpPr>
        <p:spPr>
          <a:xfrm>
            <a:off x="4471579" y="10233702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4603817" y="2159820"/>
            <a:ext cx="2984364" cy="298436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4471579" y="534737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</p:spTree>
    <p:extLst>
      <p:ext uri="{BB962C8B-B14F-4D97-AF65-F5344CB8AC3E}">
        <p14:creationId xmlns:p14="http://schemas.microsoft.com/office/powerpoint/2010/main" val="219980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71BE72-917D-86CE-E2C5-F3AE9DC7B032}"/>
              </a:ext>
            </a:extLst>
          </p:cNvPr>
          <p:cNvSpPr txBox="1"/>
          <p:nvPr/>
        </p:nvSpPr>
        <p:spPr>
          <a:xfrm>
            <a:off x="2526044" y="2822763"/>
            <a:ext cx="44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4D628C"/>
                </a:solidFill>
                <a:effectLst/>
              </a:rPr>
              <a:t>“Sou assistente NOC, monitoro o sistema de tv corporativa da empresa, resolvo incidentes, e garanto que a rede funcione“</a:t>
            </a:r>
            <a:endParaRPr lang="pt-BR" dirty="0">
              <a:solidFill>
                <a:srgbClr val="4D628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532569" y="2215955"/>
            <a:ext cx="1748144" cy="174814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2526044" y="206305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98571C-5DEF-62A7-CAFD-036CF55DD1CA}"/>
              </a:ext>
            </a:extLst>
          </p:cNvPr>
          <p:cNvSpPr txBox="1"/>
          <p:nvPr/>
        </p:nvSpPr>
        <p:spPr>
          <a:xfrm>
            <a:off x="-5954773" y="4585833"/>
            <a:ext cx="58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Palavras / Frases que definem a persona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46F131-616A-AB4B-8243-CDB631F0C123}"/>
              </a:ext>
            </a:extLst>
          </p:cNvPr>
          <p:cNvSpPr txBox="1"/>
          <p:nvPr/>
        </p:nvSpPr>
        <p:spPr>
          <a:xfrm>
            <a:off x="-5954773" y="5047498"/>
            <a:ext cx="5954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 ocupado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Sua sala fica longe das áreas onde tem tvs corporativas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Assistente NOC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55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71BE72-917D-86CE-E2C5-F3AE9DC7B032}"/>
              </a:ext>
            </a:extLst>
          </p:cNvPr>
          <p:cNvSpPr txBox="1"/>
          <p:nvPr/>
        </p:nvSpPr>
        <p:spPr>
          <a:xfrm>
            <a:off x="2526044" y="2822763"/>
            <a:ext cx="44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4D628C"/>
                </a:solidFill>
                <a:effectLst/>
              </a:rPr>
              <a:t>“Sou assistente NOC, monitoro o sistema de tv corporativa da empresa, resolvo incidentes, e garanto que a rede funcione“</a:t>
            </a:r>
            <a:endParaRPr lang="pt-BR" dirty="0">
              <a:solidFill>
                <a:srgbClr val="4D628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532569" y="2215955"/>
            <a:ext cx="1748144" cy="174814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2526044" y="206305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61B763-987C-641E-D9CA-E2F80A1DC3EE}"/>
              </a:ext>
            </a:extLst>
          </p:cNvPr>
          <p:cNvSpPr txBox="1"/>
          <p:nvPr/>
        </p:nvSpPr>
        <p:spPr>
          <a:xfrm>
            <a:off x="532569" y="4585833"/>
            <a:ext cx="58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Palavras / Frases que definem a persona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C5E0A6B-2633-F18E-939D-6FB67696D637}"/>
              </a:ext>
            </a:extLst>
          </p:cNvPr>
          <p:cNvSpPr txBox="1"/>
          <p:nvPr/>
        </p:nvSpPr>
        <p:spPr>
          <a:xfrm>
            <a:off x="532569" y="5047498"/>
            <a:ext cx="5954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 ocupado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Sua sala fica longe das áreas onde tem tvs corporativas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Assistente NOC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509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71BE72-917D-86CE-E2C5-F3AE9DC7B032}"/>
              </a:ext>
            </a:extLst>
          </p:cNvPr>
          <p:cNvSpPr txBox="1"/>
          <p:nvPr/>
        </p:nvSpPr>
        <p:spPr>
          <a:xfrm>
            <a:off x="2526044" y="2822763"/>
            <a:ext cx="44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4D628C"/>
                </a:solidFill>
                <a:effectLst/>
              </a:rPr>
              <a:t>“Sou assistente NOC, monitoro o sistema de tv corporativa da empresa, resolvo incidentes, e garanto que a rede funcione“</a:t>
            </a:r>
            <a:endParaRPr lang="pt-BR" dirty="0">
              <a:solidFill>
                <a:srgbClr val="4D628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532569" y="2215955"/>
            <a:ext cx="1748144" cy="174814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2526044" y="206305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61B763-987C-641E-D9CA-E2F80A1DC3EE}"/>
              </a:ext>
            </a:extLst>
          </p:cNvPr>
          <p:cNvSpPr txBox="1"/>
          <p:nvPr/>
        </p:nvSpPr>
        <p:spPr>
          <a:xfrm>
            <a:off x="532569" y="4585833"/>
            <a:ext cx="58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Palavras / Frases que definem a persona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C5E0A6B-2633-F18E-939D-6FB67696D637}"/>
              </a:ext>
            </a:extLst>
          </p:cNvPr>
          <p:cNvSpPr txBox="1"/>
          <p:nvPr/>
        </p:nvSpPr>
        <p:spPr>
          <a:xfrm>
            <a:off x="532569" y="5047498"/>
            <a:ext cx="5954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 ocupado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Sua sala fica longe das áreas onde tem tvs corporativas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Assistente </a:t>
            </a:r>
            <a:r>
              <a:rPr lang="pt-BR" b="0" i="0" dirty="0">
                <a:solidFill>
                  <a:srgbClr val="FFFFFF"/>
                </a:solidFill>
                <a:effectLst/>
              </a:rPr>
              <a:t>NOC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7E47B6-AEAA-C1FC-81A9-A3048D582501}"/>
              </a:ext>
            </a:extLst>
          </p:cNvPr>
          <p:cNvSpPr txBox="1"/>
          <p:nvPr/>
        </p:nvSpPr>
        <p:spPr>
          <a:xfrm>
            <a:off x="7272241" y="1453858"/>
            <a:ext cx="320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Dores/Necessidades: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32F0B4-39C7-DDD6-8347-5972F864ECAA}"/>
              </a:ext>
            </a:extLst>
          </p:cNvPr>
          <p:cNvSpPr txBox="1"/>
          <p:nvPr/>
        </p:nvSpPr>
        <p:spPr>
          <a:xfrm>
            <a:off x="12196326" y="2092843"/>
            <a:ext cx="408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Qualquer problema com alguma tv corporativa, faz com que eu tenha que me deslocar até o local para resolver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8A2876C-F9FD-7F6A-7E3E-9BC3043B4EB2}"/>
              </a:ext>
            </a:extLst>
          </p:cNvPr>
          <p:cNvSpPr/>
          <p:nvPr/>
        </p:nvSpPr>
        <p:spPr>
          <a:xfrm>
            <a:off x="6964578" y="1329772"/>
            <a:ext cx="85711" cy="483264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39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71BE72-917D-86CE-E2C5-F3AE9DC7B032}"/>
              </a:ext>
            </a:extLst>
          </p:cNvPr>
          <p:cNvSpPr txBox="1"/>
          <p:nvPr/>
        </p:nvSpPr>
        <p:spPr>
          <a:xfrm>
            <a:off x="2526044" y="2822763"/>
            <a:ext cx="44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4D628C"/>
                </a:solidFill>
                <a:effectLst/>
              </a:rPr>
              <a:t>“Sou assistente NOC, monitoro o sistema de tv corporativa da empresa, resolvo incidentes, e garanto que a rede funcione“</a:t>
            </a:r>
            <a:endParaRPr lang="pt-BR" dirty="0">
              <a:solidFill>
                <a:srgbClr val="4D628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532569" y="2215955"/>
            <a:ext cx="1748144" cy="174814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2526044" y="206305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61B763-987C-641E-D9CA-E2F80A1DC3EE}"/>
              </a:ext>
            </a:extLst>
          </p:cNvPr>
          <p:cNvSpPr txBox="1"/>
          <p:nvPr/>
        </p:nvSpPr>
        <p:spPr>
          <a:xfrm>
            <a:off x="532569" y="4585833"/>
            <a:ext cx="58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Palavras / Frases que definem a persona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C5E0A6B-2633-F18E-939D-6FB67696D637}"/>
              </a:ext>
            </a:extLst>
          </p:cNvPr>
          <p:cNvSpPr txBox="1"/>
          <p:nvPr/>
        </p:nvSpPr>
        <p:spPr>
          <a:xfrm>
            <a:off x="532569" y="5047498"/>
            <a:ext cx="5954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 ocupado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Sua sala fica longe das áreas onde tem tvs corporativas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Assistente </a:t>
            </a:r>
            <a:r>
              <a:rPr lang="pt-BR" b="0" i="0" dirty="0">
                <a:solidFill>
                  <a:srgbClr val="FFFFFF"/>
                </a:solidFill>
                <a:effectLst/>
              </a:rPr>
              <a:t>NOC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7E47B6-AEAA-C1FC-81A9-A3048D582501}"/>
              </a:ext>
            </a:extLst>
          </p:cNvPr>
          <p:cNvSpPr txBox="1"/>
          <p:nvPr/>
        </p:nvSpPr>
        <p:spPr>
          <a:xfrm>
            <a:off x="7272241" y="1453858"/>
            <a:ext cx="320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Dores/Necessidades: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32F0B4-39C7-DDD6-8347-5972F864ECAA}"/>
              </a:ext>
            </a:extLst>
          </p:cNvPr>
          <p:cNvSpPr txBox="1"/>
          <p:nvPr/>
        </p:nvSpPr>
        <p:spPr>
          <a:xfrm>
            <a:off x="7271903" y="2092843"/>
            <a:ext cx="408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Qualquer problema com alguma tv corporativa, faz com que eu tenha que me deslocar até o local para resolver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4F840E5-5864-AD55-2373-66350FCCA08D}"/>
              </a:ext>
            </a:extLst>
          </p:cNvPr>
          <p:cNvSpPr txBox="1"/>
          <p:nvPr/>
        </p:nvSpPr>
        <p:spPr>
          <a:xfrm>
            <a:off x="12191571" y="3428998"/>
            <a:ext cx="408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Não consigo saber se aconteceu algum incidente sem que alguém veja e me avise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8A2876C-F9FD-7F6A-7E3E-9BC3043B4EB2}"/>
              </a:ext>
            </a:extLst>
          </p:cNvPr>
          <p:cNvSpPr/>
          <p:nvPr/>
        </p:nvSpPr>
        <p:spPr>
          <a:xfrm>
            <a:off x="6964578" y="1329772"/>
            <a:ext cx="85711" cy="483264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71BE72-917D-86CE-E2C5-F3AE9DC7B032}"/>
              </a:ext>
            </a:extLst>
          </p:cNvPr>
          <p:cNvSpPr txBox="1"/>
          <p:nvPr/>
        </p:nvSpPr>
        <p:spPr>
          <a:xfrm>
            <a:off x="2526044" y="2822763"/>
            <a:ext cx="44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4D628C"/>
                </a:solidFill>
                <a:effectLst/>
              </a:rPr>
              <a:t>“Sou assistente NOC, monitoro o sistema de tv corporativa da empresa, resolvo incidentes, e garanto que a rede funcione“</a:t>
            </a:r>
            <a:endParaRPr lang="pt-BR" dirty="0">
              <a:solidFill>
                <a:srgbClr val="4D628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532569" y="2215955"/>
            <a:ext cx="1748144" cy="174814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2526044" y="206305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61B763-987C-641E-D9CA-E2F80A1DC3EE}"/>
              </a:ext>
            </a:extLst>
          </p:cNvPr>
          <p:cNvSpPr txBox="1"/>
          <p:nvPr/>
        </p:nvSpPr>
        <p:spPr>
          <a:xfrm>
            <a:off x="532569" y="4585833"/>
            <a:ext cx="58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Palavras / Frases que definem a persona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C5E0A6B-2633-F18E-939D-6FB67696D637}"/>
              </a:ext>
            </a:extLst>
          </p:cNvPr>
          <p:cNvSpPr txBox="1"/>
          <p:nvPr/>
        </p:nvSpPr>
        <p:spPr>
          <a:xfrm>
            <a:off x="532569" y="5047498"/>
            <a:ext cx="5954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 ocupado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Sua sala fica longe das áreas onde tem tvs corporativas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Assistente </a:t>
            </a:r>
            <a:r>
              <a:rPr lang="pt-BR" b="0" i="0" dirty="0">
                <a:solidFill>
                  <a:srgbClr val="FFFFFF"/>
                </a:solidFill>
                <a:effectLst/>
              </a:rPr>
              <a:t>NOC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7E47B6-AEAA-C1FC-81A9-A3048D582501}"/>
              </a:ext>
            </a:extLst>
          </p:cNvPr>
          <p:cNvSpPr txBox="1"/>
          <p:nvPr/>
        </p:nvSpPr>
        <p:spPr>
          <a:xfrm>
            <a:off x="7272241" y="1453858"/>
            <a:ext cx="320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Dores/Necessidades: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32F0B4-39C7-DDD6-8347-5972F864ECAA}"/>
              </a:ext>
            </a:extLst>
          </p:cNvPr>
          <p:cNvSpPr txBox="1"/>
          <p:nvPr/>
        </p:nvSpPr>
        <p:spPr>
          <a:xfrm>
            <a:off x="7271903" y="2092843"/>
            <a:ext cx="408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Qualquer problema com alguma tv corporativa, faz com que eu tenha que me deslocar até o local para resolver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4F840E5-5864-AD55-2373-66350FCCA08D}"/>
              </a:ext>
            </a:extLst>
          </p:cNvPr>
          <p:cNvSpPr txBox="1"/>
          <p:nvPr/>
        </p:nvSpPr>
        <p:spPr>
          <a:xfrm>
            <a:off x="7271902" y="3428998"/>
            <a:ext cx="408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Não consigo saber se aconteceu algum incidente sem que alguém veja e me avise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8A2876C-F9FD-7F6A-7E3E-9BC3043B4EB2}"/>
              </a:ext>
            </a:extLst>
          </p:cNvPr>
          <p:cNvSpPr/>
          <p:nvPr/>
        </p:nvSpPr>
        <p:spPr>
          <a:xfrm>
            <a:off x="6964578" y="1329772"/>
            <a:ext cx="85711" cy="483264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4BC765-A9BF-8D47-C369-B308D0E10074}"/>
              </a:ext>
            </a:extLst>
          </p:cNvPr>
          <p:cNvSpPr txBox="1"/>
          <p:nvPr/>
        </p:nvSpPr>
        <p:spPr>
          <a:xfrm>
            <a:off x="12191571" y="4573078"/>
            <a:ext cx="408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Identificar a causa do problema sempre é difícil, pois tenho procurar no próprio computador afetado qual seria o problema no local onde ele está alocado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540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71BE72-917D-86CE-E2C5-F3AE9DC7B032}"/>
              </a:ext>
            </a:extLst>
          </p:cNvPr>
          <p:cNvSpPr txBox="1"/>
          <p:nvPr/>
        </p:nvSpPr>
        <p:spPr>
          <a:xfrm>
            <a:off x="2526044" y="2822763"/>
            <a:ext cx="44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4D628C"/>
                </a:solidFill>
                <a:effectLst/>
              </a:rPr>
              <a:t>“Sou assistente NOC, monitoro o sistema de tv corporativa da empresa, resolvo incidentes, e garanto que a rede funcione“</a:t>
            </a:r>
            <a:endParaRPr lang="pt-BR" dirty="0">
              <a:solidFill>
                <a:srgbClr val="4D628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033C043-3B2D-4516-A64A-1EB50ED1439C}"/>
              </a:ext>
            </a:extLst>
          </p:cNvPr>
          <p:cNvGrpSpPr/>
          <p:nvPr/>
        </p:nvGrpSpPr>
        <p:grpSpPr>
          <a:xfrm>
            <a:off x="532569" y="2215955"/>
            <a:ext cx="1748144" cy="1748144"/>
            <a:chOff x="968423" y="2729850"/>
            <a:chExt cx="1748144" cy="17481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6D96B4-6A8F-110A-3178-611088B21D19}"/>
                </a:ext>
              </a:extLst>
            </p:cNvPr>
            <p:cNvSpPr/>
            <p:nvPr/>
          </p:nvSpPr>
          <p:spPr>
            <a:xfrm>
              <a:off x="968423" y="2729850"/>
              <a:ext cx="1748144" cy="1748144"/>
            </a:xfrm>
            <a:prstGeom prst="ellipse">
              <a:avLst/>
            </a:prstGeom>
            <a:solidFill>
              <a:srgbClr val="4D628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22" name="Imagem 21" descr="Homem sorrindo posando para foto&#10;&#10;Descrição gerada automaticamente">
              <a:extLst>
                <a:ext uri="{FF2B5EF4-FFF2-40B4-BE49-F238E27FC236}">
                  <a16:creationId xmlns:a16="http://schemas.microsoft.com/office/drawing/2014/main" id="{45E0F63D-6A5F-B632-15DA-3C073E15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" b="1479"/>
            <a:stretch>
              <a:fillRect/>
            </a:stretch>
          </p:blipFill>
          <p:spPr>
            <a:xfrm>
              <a:off x="1061336" y="2822763"/>
              <a:ext cx="1562318" cy="1562318"/>
            </a:xfrm>
            <a:custGeom>
              <a:avLst/>
              <a:gdLst>
                <a:gd name="connsiteX0" fmla="*/ 781159 w 1562318"/>
                <a:gd name="connsiteY0" fmla="*/ 0 h 1562318"/>
                <a:gd name="connsiteX1" fmla="*/ 1562318 w 1562318"/>
                <a:gd name="connsiteY1" fmla="*/ 781159 h 1562318"/>
                <a:gd name="connsiteX2" fmla="*/ 781159 w 1562318"/>
                <a:gd name="connsiteY2" fmla="*/ 1562318 h 1562318"/>
                <a:gd name="connsiteX3" fmla="*/ 0 w 1562318"/>
                <a:gd name="connsiteY3" fmla="*/ 781159 h 1562318"/>
                <a:gd name="connsiteX4" fmla="*/ 781159 w 1562318"/>
                <a:gd name="connsiteY4" fmla="*/ 0 h 15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318" h="1562318">
                  <a:moveTo>
                    <a:pt x="781159" y="0"/>
                  </a:moveTo>
                  <a:cubicBezTo>
                    <a:pt x="1212581" y="0"/>
                    <a:pt x="1562318" y="349737"/>
                    <a:pt x="1562318" y="781159"/>
                  </a:cubicBezTo>
                  <a:cubicBezTo>
                    <a:pt x="1562318" y="1212581"/>
                    <a:pt x="1212581" y="1562318"/>
                    <a:pt x="781159" y="1562318"/>
                  </a:cubicBezTo>
                  <a:cubicBezTo>
                    <a:pt x="349737" y="1562318"/>
                    <a:pt x="0" y="1212581"/>
                    <a:pt x="0" y="781159"/>
                  </a:cubicBezTo>
                  <a:cubicBezTo>
                    <a:pt x="0" y="349737"/>
                    <a:pt x="349737" y="0"/>
                    <a:pt x="781159" y="0"/>
                  </a:cubicBezTo>
                  <a:close/>
                </a:path>
              </a:pathLst>
            </a:custGeom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15262D-2617-022E-1642-EA6582D8E496}"/>
              </a:ext>
            </a:extLst>
          </p:cNvPr>
          <p:cNvSpPr txBox="1"/>
          <p:nvPr/>
        </p:nvSpPr>
        <p:spPr>
          <a:xfrm>
            <a:off x="2526044" y="2063057"/>
            <a:ext cx="32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Jorge Silva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61B763-987C-641E-D9CA-E2F80A1DC3EE}"/>
              </a:ext>
            </a:extLst>
          </p:cNvPr>
          <p:cNvSpPr txBox="1"/>
          <p:nvPr/>
        </p:nvSpPr>
        <p:spPr>
          <a:xfrm>
            <a:off x="532569" y="4585833"/>
            <a:ext cx="58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Palavras / Frases que definem a persona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C5E0A6B-2633-F18E-939D-6FB67696D637}"/>
              </a:ext>
            </a:extLst>
          </p:cNvPr>
          <p:cNvSpPr txBox="1"/>
          <p:nvPr/>
        </p:nvSpPr>
        <p:spPr>
          <a:xfrm>
            <a:off x="532569" y="5047498"/>
            <a:ext cx="5954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 ocupado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Sua sala fica longe das áreas onde tem tvs corporativas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Assistente </a:t>
            </a:r>
            <a:r>
              <a:rPr lang="pt-BR" b="0" i="0" dirty="0">
                <a:solidFill>
                  <a:srgbClr val="FFFFFF"/>
                </a:solidFill>
                <a:effectLst/>
              </a:rPr>
              <a:t>NOC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7E47B6-AEAA-C1FC-81A9-A3048D582501}"/>
              </a:ext>
            </a:extLst>
          </p:cNvPr>
          <p:cNvSpPr txBox="1"/>
          <p:nvPr/>
        </p:nvSpPr>
        <p:spPr>
          <a:xfrm>
            <a:off x="7272241" y="1453858"/>
            <a:ext cx="320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4D628C"/>
                </a:solidFill>
                <a:effectLst/>
              </a:rPr>
              <a:t>Dores/Necessidades:</a:t>
            </a:r>
            <a:endParaRPr lang="pt-BR" sz="24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32F0B4-39C7-DDD6-8347-5972F864ECAA}"/>
              </a:ext>
            </a:extLst>
          </p:cNvPr>
          <p:cNvSpPr txBox="1"/>
          <p:nvPr/>
        </p:nvSpPr>
        <p:spPr>
          <a:xfrm>
            <a:off x="7271903" y="2092843"/>
            <a:ext cx="408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Qualquer problema com alguma tv corporativa, faz com que eu tenha que me deslocar até o local para resolver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4F840E5-5864-AD55-2373-66350FCCA08D}"/>
              </a:ext>
            </a:extLst>
          </p:cNvPr>
          <p:cNvSpPr txBox="1"/>
          <p:nvPr/>
        </p:nvSpPr>
        <p:spPr>
          <a:xfrm>
            <a:off x="7271902" y="3428998"/>
            <a:ext cx="408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Não consigo saber se aconteceu algum incidente sem que alguém veja e me avise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8A2876C-F9FD-7F6A-7E3E-9BC3043B4EB2}"/>
              </a:ext>
            </a:extLst>
          </p:cNvPr>
          <p:cNvSpPr/>
          <p:nvPr/>
        </p:nvSpPr>
        <p:spPr>
          <a:xfrm>
            <a:off x="6964578" y="1329772"/>
            <a:ext cx="85711" cy="483264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4BC765-A9BF-8D47-C369-B308D0E10074}"/>
              </a:ext>
            </a:extLst>
          </p:cNvPr>
          <p:cNvSpPr txBox="1"/>
          <p:nvPr/>
        </p:nvSpPr>
        <p:spPr>
          <a:xfrm>
            <a:off x="7271901" y="4573078"/>
            <a:ext cx="408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Identificar a causa do problema sempre é difícil, pois tenho procurar no próprio computador afetado qual seria o problema no local onde ele está alocado 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117BEE-4CF4-206A-437F-2E338200D516}"/>
              </a:ext>
            </a:extLst>
          </p:cNvPr>
          <p:cNvSpPr txBox="1"/>
          <p:nvPr/>
        </p:nvSpPr>
        <p:spPr>
          <a:xfrm rot="16200000">
            <a:off x="10547620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9DD9CC-7573-28BC-01CA-0DDBC19BF88F}"/>
              </a:ext>
            </a:extLst>
          </p:cNvPr>
          <p:cNvSpPr txBox="1"/>
          <p:nvPr/>
        </p:nvSpPr>
        <p:spPr>
          <a:xfrm>
            <a:off x="-2430688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DE2024E-C952-240F-2AC2-0B4B90247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301" y="2008260"/>
            <a:ext cx="6081817" cy="40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4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539767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C226FE8-BB92-4FF7-9F7C-AB4F0410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0727" y="231776"/>
            <a:ext cx="3959336" cy="2406423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D67AA3F-286C-9E34-7FDF-4DD6B5E9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4C5E69-EAA7-AF5E-99E0-A5A6984E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112" y="1915523"/>
            <a:ext cx="4059781" cy="22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5713F5-CE16-B672-0FC9-969EB7CA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68B966-65DC-86E9-4EA3-730044478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5120D16-B21A-EDBE-7FB0-D6C20A5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4D971B-4777-B689-8942-4E96AAD6C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74D3FD2-C153-FA5A-7A79-EF1564DF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04CD07B-C6E8-68D8-A1A7-C6532680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D000C0-6D86-3862-9F3D-E27E44E1E686}"/>
              </a:ext>
            </a:extLst>
          </p:cNvPr>
          <p:cNvSpPr txBox="1"/>
          <p:nvPr/>
        </p:nvSpPr>
        <p:spPr>
          <a:xfrm>
            <a:off x="-3239834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FA3EA0-4C82-7A21-2393-489FB771AC02}"/>
              </a:ext>
            </a:extLst>
          </p:cNvPr>
          <p:cNvSpPr txBox="1"/>
          <p:nvPr/>
        </p:nvSpPr>
        <p:spPr>
          <a:xfrm rot="16200000">
            <a:off x="10752488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502326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F05F3C-2AA5-E14D-FC09-563B2BC3F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5" y="3267282"/>
            <a:ext cx="10108650" cy="32242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A117E5-79C2-2A6B-CDCA-5D85235A2BED}"/>
              </a:ext>
            </a:extLst>
          </p:cNvPr>
          <p:cNvSpPr txBox="1"/>
          <p:nvPr/>
        </p:nvSpPr>
        <p:spPr>
          <a:xfrm>
            <a:off x="-2185435" y="1084526"/>
            <a:ext cx="21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Classe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E92DF1-106A-D50B-64A8-9A951F3526D1}"/>
              </a:ext>
            </a:extLst>
          </p:cNvPr>
          <p:cNvSpPr txBox="1"/>
          <p:nvPr/>
        </p:nvSpPr>
        <p:spPr>
          <a:xfrm>
            <a:off x="262491" y="2253615"/>
            <a:ext cx="624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Fluxo e ordem de mensagens trocadas dentro de um sistema.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1AE9D1-F5FF-5266-07C0-04DAA309ABAF}"/>
              </a:ext>
            </a:extLst>
          </p:cNvPr>
          <p:cNvSpPr txBox="1"/>
          <p:nvPr/>
        </p:nvSpPr>
        <p:spPr>
          <a:xfrm>
            <a:off x="262491" y="1978613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4D628C"/>
                </a:solidFill>
              </a:rPr>
              <a:t>Para que serve:</a:t>
            </a:r>
          </a:p>
        </p:txBody>
      </p:sp>
    </p:spTree>
    <p:extLst>
      <p:ext uri="{BB962C8B-B14F-4D97-AF65-F5344CB8AC3E}">
        <p14:creationId xmlns:p14="http://schemas.microsoft.com/office/powerpoint/2010/main" val="6619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1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Classe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352130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E0903F0-A64D-9C48-153D-71AF69B58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4" y="346753"/>
            <a:ext cx="7652783" cy="632683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9EB50-6FD2-E996-89F9-712D05C5998C}"/>
              </a:ext>
            </a:extLst>
          </p:cNvPr>
          <p:cNvSpPr txBox="1"/>
          <p:nvPr/>
        </p:nvSpPr>
        <p:spPr>
          <a:xfrm>
            <a:off x="262491" y="2253615"/>
            <a:ext cx="2894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Representar a estrutura estática de um sistema, mostrando as classes, seus atributos, métodos e os relacionamentos entre elas.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EE9891-EF74-AF95-4D61-CDA22C47896A}"/>
              </a:ext>
            </a:extLst>
          </p:cNvPr>
          <p:cNvSpPr txBox="1"/>
          <p:nvPr/>
        </p:nvSpPr>
        <p:spPr>
          <a:xfrm>
            <a:off x="262491" y="1978613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4D628C"/>
                </a:solidFill>
              </a:rPr>
              <a:t>Para que serve:</a:t>
            </a:r>
          </a:p>
        </p:txBody>
      </p:sp>
    </p:spTree>
    <p:extLst>
      <p:ext uri="{BB962C8B-B14F-4D97-AF65-F5344CB8AC3E}">
        <p14:creationId xmlns:p14="http://schemas.microsoft.com/office/powerpoint/2010/main" val="304335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-1" y="-5332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42CAF2-0008-4524-9303-492878C64AFC}"/>
              </a:ext>
            </a:extLst>
          </p:cNvPr>
          <p:cNvSpPr txBox="1"/>
          <p:nvPr/>
        </p:nvSpPr>
        <p:spPr>
          <a:xfrm>
            <a:off x="1483112" y="2100229"/>
            <a:ext cx="92257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B81F44-07AE-BD93-1374-18665DDA2218}"/>
              </a:ext>
            </a:extLst>
          </p:cNvPr>
          <p:cNvSpPr/>
          <p:nvPr/>
        </p:nvSpPr>
        <p:spPr>
          <a:xfrm flipV="1">
            <a:off x="-3067050" y="1915523"/>
            <a:ext cx="3067050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201E547-7980-3D80-96BD-E36A8993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" y="228597"/>
            <a:ext cx="2089637" cy="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C053D954-3DD7-EB9C-F6EA-C4865F2DEF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026" t="10751" r="10623" b="50518"/>
          <a:stretch/>
        </p:blipFill>
        <p:spPr>
          <a:xfrm>
            <a:off x="5198073" y="5169711"/>
            <a:ext cx="1505434" cy="9651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1CBC6C1-8654-4911-A5CD-2683510C7BBD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4024573" y="4627103"/>
            <a:ext cx="1375604" cy="2963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267316-6FD6-C2EC-C8D5-96FA22AE9950}"/>
              </a:ext>
            </a:extLst>
          </p:cNvPr>
          <p:cNvSpPr txBox="1"/>
          <p:nvPr/>
        </p:nvSpPr>
        <p:spPr>
          <a:xfrm>
            <a:off x="5284315" y="5280704"/>
            <a:ext cx="1299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OFF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9D8DF9-B852-EA80-6236-E7E79E2F75B2}"/>
              </a:ext>
            </a:extLst>
          </p:cNvPr>
          <p:cNvSpPr txBox="1"/>
          <p:nvPr/>
        </p:nvSpPr>
        <p:spPr>
          <a:xfrm rot="739501">
            <a:off x="4071177" y="4738808"/>
            <a:ext cx="9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</a:rPr>
              <a:t>Desligar</a:t>
            </a:r>
            <a:endParaRPr lang="pt-BR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8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10D3F5A-6DAF-8338-36A5-1FCFF59D1826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>
            <a:off x="5909396" y="3227286"/>
            <a:ext cx="38776" cy="1559707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áfico 16">
            <a:extLst>
              <a:ext uri="{FF2B5EF4-FFF2-40B4-BE49-F238E27FC236}">
                <a16:creationId xmlns:a16="http://schemas.microsoft.com/office/drawing/2014/main" id="{09EC45A8-7F5A-0AE8-BA06-B333C5D7B99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169" t="7405" r="3948" b="26865"/>
          <a:stretch/>
        </p:blipFill>
        <p:spPr>
          <a:xfrm>
            <a:off x="5497904" y="5251577"/>
            <a:ext cx="900536" cy="8052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281246-5803-6D28-B16E-08271A67DDDD}"/>
              </a:ext>
            </a:extLst>
          </p:cNvPr>
          <p:cNvSpPr txBox="1"/>
          <p:nvPr/>
        </p:nvSpPr>
        <p:spPr>
          <a:xfrm>
            <a:off x="5400177" y="3685760"/>
            <a:ext cx="985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C000"/>
                </a:solidFill>
                <a:latin typeface="Calibri" panose="020F0502020204030204" pitchFamily="34" charset="0"/>
              </a:rPr>
              <a:t>Reiniciar</a:t>
            </a:r>
            <a:endParaRPr lang="pt-BR" b="0" i="0" dirty="0">
              <a:solidFill>
                <a:srgbClr val="FFC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9CCD5F1-AEF9-5CF5-5F12-72E55AF3739A}"/>
              </a:ext>
            </a:extLst>
          </p:cNvPr>
          <p:cNvCxnSpPr>
            <a:stCxn id="20" idx="3"/>
            <a:endCxn id="13" idx="3"/>
          </p:cNvCxnSpPr>
          <p:nvPr/>
        </p:nvCxnSpPr>
        <p:spPr>
          <a:xfrm flipH="1">
            <a:off x="6496167" y="4443286"/>
            <a:ext cx="1300187" cy="48018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áfico 24">
            <a:extLst>
              <a:ext uri="{FF2B5EF4-FFF2-40B4-BE49-F238E27FC236}">
                <a16:creationId xmlns:a16="http://schemas.microsoft.com/office/drawing/2014/main" id="{8A49F3B2-F605-C4A9-1B2B-2A24D9AB6F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9558" r="10478" b="20379"/>
          <a:stretch/>
        </p:blipFill>
        <p:spPr>
          <a:xfrm>
            <a:off x="5547302" y="5155527"/>
            <a:ext cx="801740" cy="99788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A53569-DF96-53D1-D516-344DCF9267F3}"/>
              </a:ext>
            </a:extLst>
          </p:cNvPr>
          <p:cNvSpPr txBox="1"/>
          <p:nvPr/>
        </p:nvSpPr>
        <p:spPr>
          <a:xfrm rot="20316213">
            <a:off x="6826536" y="4595519"/>
            <a:ext cx="10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latin typeface="Calibri" panose="020F0502020204030204" pitchFamily="34" charset="0"/>
              </a:rPr>
              <a:t>Comando</a:t>
            </a:r>
            <a:endParaRPr lang="pt-BR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B6F1E86-3CB3-8314-8C34-F174063D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0" b="60777"/>
          <a:stretch/>
        </p:blipFill>
        <p:spPr>
          <a:xfrm>
            <a:off x="1" y="-2"/>
            <a:ext cx="12192000" cy="68580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123370-ABD8-062E-459F-F7F11572D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082" y="-1"/>
            <a:ext cx="3495712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FC62A5-7C05-098C-F893-3397D9584067}"/>
              </a:ext>
            </a:extLst>
          </p:cNvPr>
          <p:cNvSpPr txBox="1"/>
          <p:nvPr/>
        </p:nvSpPr>
        <p:spPr>
          <a:xfrm>
            <a:off x="-3852310" y="1158256"/>
            <a:ext cx="385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Aprendizado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6136"/>
            <a:ext cx="4114800" cy="57415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385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Aprendizado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48937" y="2256686"/>
            <a:ext cx="9123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Os benefícios do trabalho em equipe</a:t>
            </a:r>
          </a:p>
          <a:p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Como é importante o planejamento para uma boa execução do projeto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 satisfação de se desafiar e chegar no resultado idealizado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Perda do frio na barriga na hora de apresentar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12F639D-717F-48C4-B672-DAA69D6E1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496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1ED7CD73-7D16-C4DF-805F-F68A4CA96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5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ba0be46-aa14-4462-94e7-e7f5e4df92a1"/>
    <ds:schemaRef ds:uri="http://schemas.openxmlformats.org/package/2006/metadata/core-properties"/>
    <ds:schemaRef ds:uri="3e7a52f9-5c66-44a9-86f3-38766607b9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828</Words>
  <Application>Microsoft Office PowerPoint</Application>
  <PresentationFormat>Widescreen</PresentationFormat>
  <Paragraphs>193</Paragraphs>
  <Slides>33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21</cp:revision>
  <dcterms:created xsi:type="dcterms:W3CDTF">2024-03-14T23:31:26Z</dcterms:created>
  <dcterms:modified xsi:type="dcterms:W3CDTF">2024-06-13T19:03:16Z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